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4" d="100"/>
          <a:sy n="44" d="100"/>
        </p:scale>
        <p:origin x="-13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247872-6693-8A46-ADCD-62EE3EFC894C}" type="datetimeFigureOut">
              <a:rPr lang="en-US" smtClean="0"/>
              <a:t>6/19/13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4860C6-0055-5044-8024-C2FD8AD77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763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Key factor here is TIME.  Heat waves, random</a:t>
            </a:r>
            <a:r>
              <a:rPr lang="en-US" baseline="0" dirty="0" smtClean="0"/>
              <a:t> snow showers in May…these are extreme weather events – they are not considered the climate.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4860C6-0055-5044-8024-C2FD8AD775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295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Data shows that in the last 30 years we have not had</a:t>
            </a:r>
            <a:r>
              <a:rPr lang="en-US" baseline="0" dirty="0" smtClean="0"/>
              <a:t> the kinds of major snow storms that we used to.  On average, our snowfall has decreased in our regain, suggesting a change in our overall climate.  Just because you have one major event doesn’t mean the climate isn’t changing.  Its all about AVERAGES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4860C6-0055-5044-8024-C2FD8AD7751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675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9BE9-B0D9-BF49-9040-09D3FB53FBEB}" type="datetimeFigureOut">
              <a:rPr lang="en-US" smtClean="0"/>
              <a:t>6/19/13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D5DA-6C85-304E-87D2-7E3286112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362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9BE9-B0D9-BF49-9040-09D3FB53FBEB}" type="datetimeFigureOut">
              <a:rPr lang="en-US" smtClean="0"/>
              <a:t>6/19/13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D5DA-6C85-304E-87D2-7E3286112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669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9BE9-B0D9-BF49-9040-09D3FB53FBEB}" type="datetimeFigureOut">
              <a:rPr lang="en-US" smtClean="0"/>
              <a:t>6/19/13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D5DA-6C85-304E-87D2-7E3286112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623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9BE9-B0D9-BF49-9040-09D3FB53FBEB}" type="datetimeFigureOut">
              <a:rPr lang="en-US" smtClean="0"/>
              <a:t>6/19/13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D5DA-6C85-304E-87D2-7E3286112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753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9BE9-B0D9-BF49-9040-09D3FB53FBEB}" type="datetimeFigureOut">
              <a:rPr lang="en-US" smtClean="0"/>
              <a:t>6/19/13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D5DA-6C85-304E-87D2-7E3286112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969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9BE9-B0D9-BF49-9040-09D3FB53FBEB}" type="datetimeFigureOut">
              <a:rPr lang="en-US" smtClean="0"/>
              <a:t>6/19/13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D5DA-6C85-304E-87D2-7E3286112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558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9BE9-B0D9-BF49-9040-09D3FB53FBEB}" type="datetimeFigureOut">
              <a:rPr lang="en-US" smtClean="0"/>
              <a:t>6/19/13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D5DA-6C85-304E-87D2-7E3286112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649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9BE9-B0D9-BF49-9040-09D3FB53FBEB}" type="datetimeFigureOut">
              <a:rPr lang="en-US" smtClean="0"/>
              <a:t>6/19/13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D5DA-6C85-304E-87D2-7E3286112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368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9BE9-B0D9-BF49-9040-09D3FB53FBEB}" type="datetimeFigureOut">
              <a:rPr lang="en-US" smtClean="0"/>
              <a:t>6/19/13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D5DA-6C85-304E-87D2-7E3286112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37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9BE9-B0D9-BF49-9040-09D3FB53FBEB}" type="datetimeFigureOut">
              <a:rPr lang="en-US" smtClean="0"/>
              <a:t>6/19/13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D5DA-6C85-304E-87D2-7E3286112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101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9BE9-B0D9-BF49-9040-09D3FB53FBEB}" type="datetimeFigureOut">
              <a:rPr lang="en-US" smtClean="0"/>
              <a:t>6/19/13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D5DA-6C85-304E-87D2-7E3286112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969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69BE9-B0D9-BF49-9040-09D3FB53FBEB}" type="datetimeFigureOut">
              <a:rPr lang="en-US" smtClean="0"/>
              <a:t>6/19/13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ED5DA-6C85-304E-87D2-7E3286112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612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8 Climate Change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Key Concepts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856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Climate vs. Weather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107"/>
            <a:ext cx="8229600" cy="507038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What is </a:t>
            </a:r>
            <a:r>
              <a:rPr lang="en-US" b="1" dirty="0" smtClean="0"/>
              <a:t>weather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Conditions of the atmosphere over a </a:t>
            </a:r>
            <a:r>
              <a:rPr lang="en-US" b="1" i="1" dirty="0" smtClean="0"/>
              <a:t>short</a:t>
            </a:r>
            <a:r>
              <a:rPr lang="en-US" dirty="0" smtClean="0"/>
              <a:t> period of time (e.g. day-to-day).</a:t>
            </a:r>
          </a:p>
          <a:p>
            <a:pPr lvl="1"/>
            <a:r>
              <a:rPr lang="en-US" dirty="0" smtClean="0"/>
              <a:t>Includes current temperature, rainfall, snow, wind, floods, etc.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What is </a:t>
            </a:r>
            <a:r>
              <a:rPr lang="en-US" b="1" dirty="0" smtClean="0"/>
              <a:t>climate</a:t>
            </a:r>
            <a:r>
              <a:rPr lang="en-US" dirty="0" smtClean="0"/>
              <a:t>?</a:t>
            </a:r>
          </a:p>
          <a:p>
            <a:pPr lvl="1"/>
            <a:r>
              <a:rPr lang="en-US" b="1" dirty="0" smtClean="0"/>
              <a:t>Patterns</a:t>
            </a:r>
            <a:r>
              <a:rPr lang="en-US" dirty="0" smtClean="0"/>
              <a:t> of the conditions of the atmosphere over </a:t>
            </a:r>
            <a:r>
              <a:rPr lang="en-US" b="1" i="1" dirty="0" smtClean="0"/>
              <a:t>long</a:t>
            </a:r>
            <a:r>
              <a:rPr lang="en-US" dirty="0" smtClean="0"/>
              <a:t> periods of time.</a:t>
            </a:r>
          </a:p>
          <a:p>
            <a:pPr lvl="1"/>
            <a:r>
              <a:rPr lang="en-US" dirty="0" smtClean="0"/>
              <a:t>Summary of the average weather conditions expected in a given place.</a:t>
            </a:r>
          </a:p>
          <a:p>
            <a:pPr lvl="1"/>
            <a:r>
              <a:rPr lang="en-US" dirty="0" smtClean="0"/>
              <a:t>Includes average precipitation, avg. seasonal temperatures, avg. humidity.</a:t>
            </a:r>
          </a:p>
        </p:txBody>
      </p:sp>
    </p:spTree>
    <p:extLst>
      <p:ext uri="{BB962C8B-B14F-4D97-AF65-F5344CB8AC3E}">
        <p14:creationId xmlns:p14="http://schemas.microsoft.com/office/powerpoint/2010/main" val="3847651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Climate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Changes in the AVERAGES (temperature, precipitation, etc.)</a:t>
            </a:r>
          </a:p>
          <a:p>
            <a:r>
              <a:rPr lang="en-US" u="sng" dirty="0"/>
              <a:t>N</a:t>
            </a:r>
            <a:r>
              <a:rPr lang="en-US" u="sng" dirty="0" smtClean="0"/>
              <a:t>ot</a:t>
            </a:r>
            <a:r>
              <a:rPr lang="en-US" dirty="0" smtClean="0"/>
              <a:t> simply specific weather events.</a:t>
            </a:r>
          </a:p>
          <a:p>
            <a:r>
              <a:rPr lang="en-US" b="1" dirty="0" smtClean="0"/>
              <a:t>Global warming </a:t>
            </a:r>
            <a:r>
              <a:rPr lang="en-US" dirty="0" smtClean="0"/>
              <a:t>contributes to climate change</a:t>
            </a:r>
          </a:p>
          <a:p>
            <a:pPr lvl="1"/>
            <a:r>
              <a:rPr lang="en-US" dirty="0" smtClean="0"/>
              <a:t>Increase in the average global temperature</a:t>
            </a:r>
          </a:p>
          <a:p>
            <a:pPr lvl="1"/>
            <a:r>
              <a:rPr lang="en-US" dirty="0" smtClean="0"/>
              <a:t>Leads to changes in weather</a:t>
            </a:r>
          </a:p>
          <a:p>
            <a:pPr lvl="1"/>
            <a:r>
              <a:rPr lang="en-US" dirty="0" smtClean="0"/>
              <a:t>Leads to changes in long-term climate patterns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256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Greenhouse Effect (GHE): </a:t>
            </a:r>
            <a:br>
              <a:rPr lang="en-US" dirty="0" smtClean="0"/>
            </a:br>
            <a:r>
              <a:rPr lang="en-US" dirty="0" smtClean="0"/>
              <a:t>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GHE is a </a:t>
            </a:r>
            <a:r>
              <a:rPr lang="en-US" b="1" dirty="0" smtClean="0"/>
              <a:t>natural process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Carbon dioxide, methane, water vapor, and other gases trap heat energy and maintain earth’s temperature range.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Without the GHE we could not have life on Earth!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87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663" y="561320"/>
            <a:ext cx="8594981" cy="5680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532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Greenhouse Effect (GHE): </a:t>
            </a:r>
            <a:br>
              <a:rPr lang="en-US" dirty="0" smtClean="0"/>
            </a:br>
            <a:r>
              <a:rPr lang="en-US" sz="4000" dirty="0" smtClean="0"/>
              <a:t>How do GH gases enter the atmosphere?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7293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Carbon dioxide (CO</a:t>
            </a:r>
            <a:r>
              <a:rPr lang="en-US" baseline="-25000" dirty="0" smtClean="0"/>
              <a:t>2</a:t>
            </a:r>
            <a:r>
              <a:rPr lang="en-US" dirty="0" smtClean="0"/>
              <a:t>) naturally enters the atmosphere through cellular respiration, wildfires, and volcanic eruptions.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</a:t>
            </a:r>
            <a:r>
              <a:rPr lang="en-US" baseline="-25000" dirty="0" smtClean="0"/>
              <a:t>2</a:t>
            </a:r>
            <a:r>
              <a:rPr lang="en-US" dirty="0" smtClean="0"/>
              <a:t> enters the atmosphere from human activity at MUCH HIGHER RATES:</a:t>
            </a:r>
          </a:p>
          <a:p>
            <a:pPr lvl="1"/>
            <a:r>
              <a:rPr lang="en-US" dirty="0" smtClean="0"/>
              <a:t>Burning fossil fuels (gas, oil, coal)</a:t>
            </a:r>
          </a:p>
          <a:p>
            <a:pPr lvl="2"/>
            <a:r>
              <a:rPr lang="en-US" dirty="0" smtClean="0"/>
              <a:t>For energy, heating homes, driving, etc.</a:t>
            </a:r>
          </a:p>
          <a:p>
            <a:pPr lvl="1"/>
            <a:r>
              <a:rPr lang="en-US" dirty="0" smtClean="0"/>
              <a:t>By-product of industry and manufacturing – we make A LOT of stuff, and emit A LOT of CO</a:t>
            </a:r>
            <a:r>
              <a:rPr lang="en-US" baseline="-25000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531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Greenhouse Effect (GHE): </a:t>
            </a:r>
            <a:br>
              <a:rPr lang="en-US" dirty="0" smtClean="0"/>
            </a:br>
            <a:r>
              <a:rPr lang="en-US" sz="4000" dirty="0" smtClean="0"/>
              <a:t>Linked to climate change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304" y="2059176"/>
            <a:ext cx="8229600" cy="4525963"/>
          </a:xfrm>
        </p:spPr>
        <p:txBody>
          <a:bodyPr/>
          <a:lstStyle/>
          <a:p>
            <a:pPr marL="0" lvl="1" indent="0" algn="ctr">
              <a:buNone/>
            </a:pPr>
            <a:r>
              <a:rPr lang="en-US" dirty="0" smtClean="0"/>
              <a:t>More CO</a:t>
            </a:r>
            <a:r>
              <a:rPr lang="en-US" baseline="-25000" dirty="0" smtClean="0"/>
              <a:t>2</a:t>
            </a:r>
            <a:r>
              <a:rPr lang="en-US" dirty="0" smtClean="0"/>
              <a:t> = more heat tramped in atmosphere</a:t>
            </a:r>
          </a:p>
          <a:p>
            <a:pPr marL="0" lvl="1" indent="0" algn="ctr">
              <a:buNone/>
            </a:pPr>
            <a:endParaRPr lang="en-US" dirty="0" smtClean="0"/>
          </a:p>
          <a:p>
            <a:pPr marL="0" lvl="1" indent="0" algn="ctr">
              <a:buNone/>
            </a:pPr>
            <a:endParaRPr lang="en-US" dirty="0" smtClean="0"/>
          </a:p>
          <a:p>
            <a:pPr marL="0" lvl="1" indent="0" algn="ctr">
              <a:buNone/>
            </a:pPr>
            <a:r>
              <a:rPr lang="en-US" dirty="0" smtClean="0"/>
              <a:t>Increase in average global temperatures </a:t>
            </a:r>
          </a:p>
          <a:p>
            <a:pPr marL="0" lvl="1" indent="0" algn="ctr">
              <a:buNone/>
            </a:pPr>
            <a:endParaRPr lang="en-US" dirty="0" smtClean="0"/>
          </a:p>
          <a:p>
            <a:pPr marL="0" lvl="1" indent="0" algn="ctr">
              <a:buNone/>
            </a:pPr>
            <a:endParaRPr lang="en-US" dirty="0" smtClean="0"/>
          </a:p>
          <a:p>
            <a:pPr marL="0" lvl="1" indent="0" algn="ctr">
              <a:buNone/>
            </a:pPr>
            <a:r>
              <a:rPr lang="en-US" dirty="0" smtClean="0"/>
              <a:t>Changes in weather patterns over time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620779" y="2708002"/>
            <a:ext cx="15300" cy="795574"/>
          </a:xfrm>
          <a:prstGeom prst="straightConnector1">
            <a:avLst/>
          </a:prstGeom>
          <a:ln w="7620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4605479" y="4298555"/>
            <a:ext cx="15300" cy="795574"/>
          </a:xfrm>
          <a:prstGeom prst="straightConnector1">
            <a:avLst/>
          </a:prstGeom>
          <a:ln w="7620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6372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Signs of Climate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8678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Higher global temperatures</a:t>
            </a:r>
          </a:p>
          <a:p>
            <a:r>
              <a:rPr lang="en-US" dirty="0" smtClean="0"/>
              <a:t>More droughts</a:t>
            </a:r>
          </a:p>
          <a:p>
            <a:r>
              <a:rPr lang="en-US" dirty="0" smtClean="0"/>
              <a:t>Changing rain and snow patterns</a:t>
            </a:r>
          </a:p>
          <a:p>
            <a:r>
              <a:rPr lang="en-US" dirty="0" smtClean="0"/>
              <a:t>More extreme weather</a:t>
            </a:r>
          </a:p>
          <a:p>
            <a:r>
              <a:rPr lang="en-US" dirty="0" smtClean="0"/>
              <a:t>Higher ocean temperature and acidity</a:t>
            </a:r>
          </a:p>
          <a:p>
            <a:r>
              <a:rPr lang="en-US" dirty="0" smtClean="0"/>
              <a:t>Rising sea levels</a:t>
            </a:r>
          </a:p>
          <a:p>
            <a:r>
              <a:rPr lang="en-US" dirty="0" smtClean="0"/>
              <a:t>Melting glaciers</a:t>
            </a:r>
          </a:p>
          <a:p>
            <a:r>
              <a:rPr lang="en-US" dirty="0" smtClean="0"/>
              <a:t>Shrinking sea ice</a:t>
            </a:r>
          </a:p>
          <a:p>
            <a:r>
              <a:rPr lang="en-US" dirty="0" smtClean="0"/>
              <a:t>Less snowpack</a:t>
            </a:r>
          </a:p>
          <a:p>
            <a:r>
              <a:rPr lang="en-US" dirty="0" smtClean="0"/>
              <a:t>Thawing permafrost</a:t>
            </a:r>
          </a:p>
          <a:p>
            <a:endParaRPr lang="en-US" dirty="0"/>
          </a:p>
        </p:txBody>
      </p:sp>
      <p:sp>
        <p:nvSpPr>
          <p:cNvPr id="4" name="Cloud 3"/>
          <p:cNvSpPr/>
          <p:nvPr/>
        </p:nvSpPr>
        <p:spPr>
          <a:xfrm>
            <a:off x="6426237" y="1630798"/>
            <a:ext cx="2050275" cy="1490299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579243" y="1897142"/>
            <a:ext cx="16677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Your Projects!!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67137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409</Words>
  <Application>Microsoft Macintosh PowerPoint</Application>
  <PresentationFormat>On-screen Show (4:3)</PresentationFormat>
  <Paragraphs>55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Unit 8 Climate Change</vt:lpstr>
      <vt:lpstr>Climate vs. Weather</vt:lpstr>
      <vt:lpstr>Climate Change</vt:lpstr>
      <vt:lpstr>Greenhouse Effect (GHE):  What is it?</vt:lpstr>
      <vt:lpstr>PowerPoint Presentation</vt:lpstr>
      <vt:lpstr>Greenhouse Effect (GHE):  How do GH gases enter the atmosphere?</vt:lpstr>
      <vt:lpstr>Greenhouse Effect (GHE):  Linked to climate change</vt:lpstr>
      <vt:lpstr>Signs of Climate Change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8 Climate Change</dc:title>
  <dc:creator>Paula Veverica</dc:creator>
  <cp:lastModifiedBy>Anne Gere</cp:lastModifiedBy>
  <cp:revision>4</cp:revision>
  <dcterms:created xsi:type="dcterms:W3CDTF">2013-03-20T10:20:45Z</dcterms:created>
  <dcterms:modified xsi:type="dcterms:W3CDTF">2013-06-19T10:15:20Z</dcterms:modified>
</cp:coreProperties>
</file>